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5"/>
  </p:notesMasterIdLst>
  <p:sldIdLst>
    <p:sldId id="256" r:id="rId3"/>
    <p:sldId id="32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2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1785602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766872" y="293361"/>
            <a:ext cx="10284564" cy="707886"/>
          </a:xfrm>
          <a:prstGeom prst="rect">
            <a:avLst/>
          </a:prstGeom>
          <a:noFill/>
        </p:spPr>
        <p:txBody>
          <a:bodyPr wrap="square" rtlCol="0">
            <a:spAutoFit/>
          </a:bodyPr>
          <a:lstStyle/>
          <a:p>
            <a:r>
              <a:rPr lang="en-US" sz="4000" b="1" dirty="0">
                <a:solidFill>
                  <a:schemeClr val="bg1"/>
                </a:solidFill>
                <a:effectLst>
                  <a:outerShdw blurRad="38100" dist="38100" dir="2700000" algn="tl">
                    <a:srgbClr val="000000">
                      <a:alpha val="43137"/>
                    </a:srgbClr>
                  </a:outerShdw>
                </a:effectLst>
              </a:rPr>
              <a:t>B4. Profile Information</a:t>
            </a:r>
          </a:p>
        </p:txBody>
      </p:sp>
      <p:sp>
        <p:nvSpPr>
          <p:cNvPr id="2" name="Content Placeholder 1"/>
          <p:cNvSpPr>
            <a:spLocks noGrp="1"/>
          </p:cNvSpPr>
          <p:nvPr>
            <p:ph idx="1"/>
          </p:nvPr>
        </p:nvSpPr>
        <p:spPr/>
        <p:txBody>
          <a:bodyPr/>
          <a:lstStyle/>
          <a:p>
            <a:endParaRPr lang="en-US"/>
          </a:p>
        </p:txBody>
      </p:sp>
      <p:pic>
        <p:nvPicPr>
          <p:cNvPr id="11" name="Picture 10"/>
          <p:cNvPicPr/>
          <p:nvPr/>
        </p:nvPicPr>
        <p:blipFill>
          <a:blip r:embed="rId5" cstate="print">
            <a:extLst>
              <a:ext uri="{28A0092B-C50C-407E-A947-70E740481C1C}">
                <a14:useLocalDpi xmlns:a14="http://schemas.microsoft.com/office/drawing/2010/main" val="0"/>
              </a:ext>
            </a:extLst>
          </a:blip>
          <a:stretch>
            <a:fillRect/>
          </a:stretch>
        </p:blipFill>
        <p:spPr>
          <a:xfrm>
            <a:off x="433039" y="1392860"/>
            <a:ext cx="9657843" cy="5026477"/>
          </a:xfrm>
          <a:prstGeom prst="rect">
            <a:avLst/>
          </a:prstGeom>
        </p:spPr>
      </p:pic>
    </p:spTree>
    <p:extLst>
      <p:ext uri="{BB962C8B-B14F-4D97-AF65-F5344CB8AC3E}">
        <p14:creationId xmlns:p14="http://schemas.microsoft.com/office/powerpoint/2010/main" val="4003213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2694</TotalTime>
  <Words>151</Words>
  <Application>Microsoft Office PowerPoint</Application>
  <PresentationFormat>Widescreen</PresentationFormat>
  <Paragraphs>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Segoe UI</vt:lpstr>
      <vt:lpstr>Segoe UI Light</vt:lpstr>
      <vt:lpstr>WelcomeDoc</vt:lpstr>
      <vt:lpstr>EUROPEAN DIGITAL PORTFOLIO  FOR UNIVERSITY STUDENTS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111</cp:revision>
  <dcterms:created xsi:type="dcterms:W3CDTF">2016-11-15T09:13:12Z</dcterms:created>
  <dcterms:modified xsi:type="dcterms:W3CDTF">2017-08-09T10:35:56Z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